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  <p:sldId id="260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84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C2DE7-C92D-3B43-03BC-4ECB71700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702792C-3990-476D-EAB3-5572BD7FC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44F2BD-D348-0C3D-3264-86D65D9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99C257-EC4B-EC04-7533-57576F04E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DE073D-4E32-6333-0AA2-2613F271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90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6DF4F9-034A-5B42-8128-AD5C6CA8B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884AD8-7055-6006-BDF7-ED84C801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EBD331-2EA2-CDDF-0EFB-D3A03F2D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EC5AC9-9AF5-240E-EC03-977B29572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AFFE37-71B0-E159-C299-19A28469A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417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1C5BB-A330-FFE2-61B4-D0A86CF9B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E6A0F8-DA33-62F2-00B1-FB446C902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D4CA34-5DAB-18E4-991F-943D26DDE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DAD2E3-23CE-67EF-15A8-BA42551EE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611300-2A7C-0AE3-83FC-76BF2FC0C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77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8A0722-AF06-9644-BFD2-D9BE38466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3007BB-3B27-53D1-D7E6-5F9F2A619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3377543-5410-5278-1674-3135B560B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468DE3-26FA-A8A9-E228-AA430305D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423888-47C7-66A0-77D4-CD12B295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B0BD1A-6591-B228-0406-69A63E912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261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AC953F-E646-5319-5902-0068490D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8295A9-BC48-0E22-AD75-EA7FDE233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CB8758-A511-A492-2E79-640A2216D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509047E-3A81-BED3-CB67-9BE2342E29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2EFB463-070A-AF3C-78DA-5AE0B70485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96185B7-C72F-9ABD-B67D-354D50984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49709DE-C26B-C34F-8C81-E8061D090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08644F6-EE46-AD20-BF9B-A591F7859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234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7A34CD-BDB2-BFBA-D901-3FC02CE28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7A08A6-5737-8636-87EF-D62A49449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6B6046-5D9C-AB7C-1E94-794B9A108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7B775AB-4FB2-1EB1-5C09-B4C4E703C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45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7F0515D-7A51-989B-D104-8C1C9840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4C8F1A3-6633-94BD-C40E-35B028C83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178532-E701-419D-BAAC-0B6684460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96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9CB69-A084-87BD-7130-69E85DB1C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37F127-8F37-E09D-04FC-EC5E71336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EED4C9-5779-15D8-B8F8-F1013E482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668150-465D-1218-DC90-D26E023DB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8824DC-1699-A535-89B1-2B66EB4D1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C13F4D-646C-B82C-6B02-A4437E995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87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8CF76C-57E0-AB14-887E-A7E835D7C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0E2E39-3547-E323-503C-4EBB757EE0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8F2835-181E-2CBA-BA97-9C4572261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4E4687-FD39-E207-8CF1-38B07D0A7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F84D48-5462-DD3C-BA90-6D681DCD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84C292-1FA0-9150-C8E6-0CE6FD15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85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D1DBD6-4F7C-EE5D-501B-24BFAF150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E4808BA-B03F-F13E-C7DA-9052DC604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F2DF9B-F32A-92F4-DDE1-FADABD98F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FE6D73-643C-793C-F54B-90A7D93E1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03C378-A060-EF51-1F6A-B605DF3C4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59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4357841-1406-9148-4CCB-701DBEF18D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5BFE287-24E1-ADFD-A1B7-15F857B5F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275E49-213E-D183-D19C-C65CCD26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FE3C05-8190-2C4D-1937-569DEFD31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B32509-8524-5302-D053-CDE0FB7C7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4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6E3AC-93D0-D3E5-3374-E258B1026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E39E0F-0517-9B65-668D-7B3DA93A6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21ACEC-319C-9551-6E45-F5D5A2364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395BF9-5A5D-4826-B610-FA94C8F50546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57F6CE-E1D3-3D1E-6530-A58CC77ECC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32CB11-95D4-06C3-91FA-5A1237B65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5B45D7-346D-453E-976B-11429C8EFC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393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6BDE1D-570E-E6D1-FA46-E261961E15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830" t="2178" r="17177" b="13192"/>
          <a:stretch/>
        </p:blipFill>
        <p:spPr>
          <a:xfrm>
            <a:off x="1380647" y="221973"/>
            <a:ext cx="9430705" cy="641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597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85DBFB-36E7-56A7-7846-B46CD8136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633" y="746943"/>
            <a:ext cx="8958733" cy="503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74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44AAA3F-2A24-FA57-61E5-8B473E109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146" y="521655"/>
            <a:ext cx="9815708" cy="552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03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40E987-03DC-4690-8FC1-47C369711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867" y="857175"/>
            <a:ext cx="9144265" cy="514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09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F6572B-42E6-F90A-1C74-E520DB2D8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101" y="986384"/>
            <a:ext cx="8684857" cy="488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934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Олеся Ачитаева</dc:creator>
  <cp:lastModifiedBy>Олеся Ачитаева</cp:lastModifiedBy>
  <cp:revision>1</cp:revision>
  <dcterms:created xsi:type="dcterms:W3CDTF">2026-10-04T11:40:00Z</dcterms:created>
  <dcterms:modified xsi:type="dcterms:W3CDTF">2026-10-04T11:46:03Z</dcterms:modified>
</cp:coreProperties>
</file>